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2135" y="939058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今日用我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938" y="603744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恩愛主耶穌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Un- ai  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今日用我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Blessed Lord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today.</a:t>
            </a:r>
          </a:p>
        </p:txBody>
      </p:sp>
    </p:spTree>
    <p:extLst>
      <p:ext uri="{BB962C8B-B14F-4D97-AF65-F5344CB8AC3E}">
        <p14:creationId xmlns:p14="http://schemas.microsoft.com/office/powerpoint/2010/main" val="102357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20" y="726403"/>
            <a:ext cx="9420631" cy="5879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親愛的救主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   e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今日用我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Kim-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today,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 Savior divine!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1159" y="233919"/>
            <a:ext cx="8915400" cy="66240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復興又潔淨祢的僕人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kiat-cheng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pok-jin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我今來求主用靈充滿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Goa ta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chhiong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-moa,</a:t>
            </a:r>
          </a:p>
          <a:p>
            <a:pPr marL="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Cleanse and renew this servant of Thine.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Lord, with Thy Spirit fill me I pray;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630249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在祢工作中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今日用我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Kim-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Then, in Thy service,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today.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415" y="754915"/>
            <a:ext cx="9420631" cy="61030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親愛的救主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 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請祢用我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-goa,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Lord, use even me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377" y="289390"/>
            <a:ext cx="8915400" cy="66878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用我來引領迷失的人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be-sit  e  lang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求主的聖靈為我開路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e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lo,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 lead some lost one to Thee.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 where Thou wilt, Lord, open the way,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902" y="641034"/>
            <a:ext cx="9420631" cy="60711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為祢的榮耀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Ui    Li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今日用我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Thy glory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today.</a:t>
            </a:r>
          </a:p>
        </p:txBody>
      </p:sp>
    </p:spTree>
    <p:extLst>
      <p:ext uri="{BB962C8B-B14F-4D97-AF65-F5344CB8AC3E}">
        <p14:creationId xmlns:p14="http://schemas.microsoft.com/office/powerpoint/2010/main" val="3228798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442" y="691424"/>
            <a:ext cx="9420631" cy="60605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親愛的救主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用我播種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Use me today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scatter the seed,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96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4899" y="315896"/>
            <a:ext cx="8915400" cy="66878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帶着主恩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助需要的人</a:t>
            </a:r>
            <a:r>
              <a:rPr lang="zh-TW" altLang="en-US" sz="1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un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lang,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無論是辛勞或是祈禱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Bo-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sin-  lo    a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ki-  to,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the blessing someone may need.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Whether I toil or quietly pray,</a:t>
            </a:r>
          </a:p>
        </p:txBody>
      </p:sp>
    </p:spTree>
    <p:extLst>
      <p:ext uri="{BB962C8B-B14F-4D97-AF65-F5344CB8AC3E}">
        <p14:creationId xmlns:p14="http://schemas.microsoft.com/office/powerpoint/2010/main" val="376061593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928</TotalTime>
  <Words>380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今日用我 Use Me Today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120</cp:revision>
  <dcterms:created xsi:type="dcterms:W3CDTF">2020-01-10T06:25:13Z</dcterms:created>
  <dcterms:modified xsi:type="dcterms:W3CDTF">2021-08-03T03:16:17Z</dcterms:modified>
</cp:coreProperties>
</file>